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310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7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7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8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19380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692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8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6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3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86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9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08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325" y="1812022"/>
            <a:ext cx="7014812" cy="2936148"/>
          </a:xfrm>
        </p:spPr>
        <p:txBody>
          <a:bodyPr/>
          <a:lstStyle/>
          <a:p>
            <a:r>
              <a:rPr lang="sr-Latn-RS" sz="8000" dirty="0"/>
              <a:t>LJUBAVNI ZALOGAJI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2726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 PROJEKTU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 </a:t>
            </a:r>
            <a:r>
              <a:rPr lang="en-US" dirty="0" err="1"/>
              <a:t>programa</a:t>
            </a:r>
            <a:r>
              <a:rPr lang="en-US" dirty="0"/>
              <a:t>:	</a:t>
            </a:r>
            <a:r>
              <a:rPr lang="en-US" dirty="0" err="1"/>
              <a:t>Igrana</a:t>
            </a:r>
            <a:r>
              <a:rPr lang="en-US" dirty="0"/>
              <a:t> </a:t>
            </a:r>
            <a:r>
              <a:rPr lang="en-US" dirty="0" err="1"/>
              <a:t>humoristička</a:t>
            </a:r>
            <a:r>
              <a:rPr lang="en-US" dirty="0"/>
              <a:t> </a:t>
            </a:r>
            <a:r>
              <a:rPr lang="en-US" dirty="0" err="1"/>
              <a:t>serija</a:t>
            </a:r>
            <a:r>
              <a:rPr lang="en-US" dirty="0"/>
              <a:t> - </a:t>
            </a:r>
            <a:r>
              <a:rPr lang="en-US" dirty="0" err="1"/>
              <a:t>sitkom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receptima</a:t>
            </a:r>
            <a:endParaRPr lang="en-US" dirty="0"/>
          </a:p>
          <a:p>
            <a:r>
              <a:rPr lang="en-US" dirty="0" err="1"/>
              <a:t>Trajanje</a:t>
            </a:r>
            <a:r>
              <a:rPr lang="en-US" dirty="0"/>
              <a:t>: 20- 30 </a:t>
            </a:r>
            <a:r>
              <a:rPr lang="en-US" dirty="0" err="1"/>
              <a:t>minuta</a:t>
            </a:r>
            <a:endParaRPr lang="en-US" dirty="0"/>
          </a:p>
          <a:p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epizoda</a:t>
            </a:r>
            <a:r>
              <a:rPr lang="en-US" dirty="0"/>
              <a:t>:	</a:t>
            </a:r>
            <a:r>
              <a:rPr lang="en-US" dirty="0" err="1"/>
              <a:t>Neograničen</a:t>
            </a:r>
            <a:r>
              <a:rPr lang="en-US" dirty="0"/>
              <a:t> ( </a:t>
            </a:r>
            <a:r>
              <a:rPr lang="en-US" dirty="0" err="1"/>
              <a:t>prvi</a:t>
            </a:r>
            <a:r>
              <a:rPr lang="en-US" dirty="0"/>
              <a:t> </a:t>
            </a:r>
            <a:r>
              <a:rPr lang="en-US" dirty="0" err="1"/>
              <a:t>ciklus</a:t>
            </a:r>
            <a:r>
              <a:rPr lang="en-US" dirty="0"/>
              <a:t> od 70 </a:t>
            </a:r>
            <a:r>
              <a:rPr lang="en-US" dirty="0" err="1"/>
              <a:t>epizoda</a:t>
            </a:r>
            <a:r>
              <a:rPr lang="en-US" dirty="0"/>
              <a:t>)</a:t>
            </a:r>
          </a:p>
          <a:p>
            <a:r>
              <a:rPr lang="en-US" dirty="0" err="1"/>
              <a:t>Lokacije</a:t>
            </a:r>
            <a:r>
              <a:rPr lang="en-US" dirty="0"/>
              <a:t>:</a:t>
            </a:r>
            <a:r>
              <a:rPr lang="sr-Latn-RS" dirty="0"/>
              <a:t> </a:t>
            </a:r>
            <a:r>
              <a:rPr lang="en-US" dirty="0" err="1"/>
              <a:t>Kafana</a:t>
            </a:r>
            <a:r>
              <a:rPr lang="en-US" dirty="0"/>
              <a:t>, </a:t>
            </a:r>
            <a:r>
              <a:rPr lang="en-US" dirty="0" err="1"/>
              <a:t>samoposluga</a:t>
            </a:r>
            <a:r>
              <a:rPr lang="en-US" dirty="0"/>
              <a:t>, </a:t>
            </a:r>
            <a:r>
              <a:rPr lang="en-US" dirty="0" err="1"/>
              <a:t>kladionica</a:t>
            </a:r>
            <a:endParaRPr lang="sr-Latn-RS" dirty="0"/>
          </a:p>
          <a:p>
            <a:r>
              <a:rPr lang="en-US" dirty="0" err="1"/>
              <a:t>Osnovna</a:t>
            </a:r>
            <a:r>
              <a:rPr lang="en-US" dirty="0"/>
              <a:t> </a:t>
            </a:r>
            <a:r>
              <a:rPr lang="en-US" dirty="0" err="1"/>
              <a:t>premisa</a:t>
            </a:r>
            <a:r>
              <a:rPr lang="en-US" dirty="0"/>
              <a:t>: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drugara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kafanu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nikako</a:t>
            </a:r>
            <a:r>
              <a:rPr lang="en-US" dirty="0"/>
              <a:t> da </a:t>
            </a:r>
            <a:r>
              <a:rPr lang="en-US" dirty="0" err="1"/>
              <a:t>dobije</a:t>
            </a:r>
            <a:r>
              <a:rPr lang="sr-Latn-RS" dirty="0"/>
              <a:t> </a:t>
            </a:r>
            <a:r>
              <a:rPr lang="en-US" dirty="0" err="1"/>
              <a:t>dozvolu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svakako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crno</a:t>
            </a:r>
            <a:r>
              <a:rPr lang="en-US" dirty="0"/>
              <a:t>, </a:t>
            </a:r>
            <a:r>
              <a:rPr lang="en-US" dirty="0" err="1"/>
              <a:t>spremajući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jelo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epizodi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9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SINOPSIS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Dva drugara, Šuki i Džoni, rešili su da otvore kafanu, zapravo nikako da je stvarno otvore. Pod zakupom je lokal.  Prijatelji su postali na fakultetu, koji nisu nikada završili, a imaju po 27 godina. Oni se u svemu razlkuju, </a:t>
            </a:r>
            <a:r>
              <a:rPr lang="sr-Latn-RS" dirty="0" smtClean="0"/>
              <a:t> Džoni </a:t>
            </a:r>
            <a:r>
              <a:rPr lang="sr-Latn-RS" dirty="0"/>
              <a:t>je pošteni lik iz </a:t>
            </a:r>
            <a:r>
              <a:rPr lang="sr-Latn-RS" dirty="0" smtClean="0"/>
              <a:t>sela Mrmoš u Župi, </a:t>
            </a:r>
            <a:r>
              <a:rPr lang="sr-Latn-RS" dirty="0"/>
              <a:t>a Šuki muljator sa Dorćola. Šuki laže sve oko sebe pa i ortaka, ne pada mu na pamet da stvarno dobije dozvolu. Oni rade na crno, a u kafanu svraća čitava galerija </a:t>
            </a:r>
            <a:r>
              <a:rPr lang="sr-Latn-RS" dirty="0" smtClean="0"/>
              <a:t>likova</a:t>
            </a:r>
            <a:r>
              <a:rPr lang="en-US" dirty="0" smtClean="0"/>
              <a:t>. </a:t>
            </a:r>
            <a:r>
              <a:rPr lang="sr-Latn-RS" dirty="0" smtClean="0"/>
              <a:t>Kuvarica koja se pojavljuje u prvoj epizodi posle toga </a:t>
            </a:r>
            <a:r>
              <a:rPr lang="sr-Latn-RS" dirty="0"/>
              <a:t>je dama za sve koja je multipraktik-peva ako treba, igra ako treba, animir dama je ako treba. Šuki će pronaći vrhunskog kuvara za male pare, tako što će </a:t>
            </a:r>
            <a:r>
              <a:rPr lang="sr-Latn-RS" dirty="0" smtClean="0"/>
              <a:t>angažovati </a:t>
            </a:r>
            <a:r>
              <a:rPr lang="sr-Latn-RS" dirty="0"/>
              <a:t>čoveka kog nijedan drugi restoran neće da primi jer je incidentan i mora da se vodi računa kako se razgovara sa njim. U svakoj epizodi se pojavljuje jedan recept i gledamo pripremanje jela.  To sve mora biti duhovito predstavljeno KUVANJE.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16693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ŠUKI (27) : dorćolski muljator, beskrupulozan tip koji radi sve što donosi novac i to od malena. Nadimak, za koji se čini da bi mogao biti ciganskog porekla, nije to. Naime, Šuki, koji se inače zove Siniša, u mladosti je počeo da se bavi kriminalom tako što je iz neke fabrike poskidao sve šuko utikače i preprodao ih, a fabrika je zbog toga ujutro izgorela. Zato ga od tada svi zovu Šuki, nadimak je stekao u zatvoru. Rešen po svaku cenu da zaradi pare. Gradski lik, poznaje veliki broj ljudi, laže, obećava, duguje, preprodaje. Smišlja sve novije načine brze zarade. On brine o jednoj sirotoj porodici rano preminulog dorćolskog alasa. U tome je odgovoran, nežan I čovekoljubiv. Čak I kad nema za sebe I svoje potrebe, nađe za njih. Oni su njegova radost.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62453E-E386-4DD1-93E2-297D07C1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LIKOVI</a:t>
            </a:r>
          </a:p>
        </p:txBody>
      </p:sp>
    </p:spTree>
    <p:extLst>
      <p:ext uri="{BB962C8B-B14F-4D97-AF65-F5344CB8AC3E}">
        <p14:creationId xmlns:p14="http://schemas.microsoft.com/office/powerpoint/2010/main" val="395676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DŽONI (27) : zapravo Slađan, nadimak je dao sam sebi jer mu se njegovo ime ne sviđa. Pošto je rodom iz sela Mrmoš u Župi, čega se inače stidi, kao prednost svog porekla ističe da je stručnjak za vino. Zbog velike ambicije i stečene brzine koju seoska deca poseduju, “trči pred rudu”. Po neki put duboko sumnja u Šukijeve planove, opire se, ali uglavnom popusti pred Šukijevom nespornom rečitošću I kombinatorikom. Potajno zaljubljen u prodavačicu iz samoposluge.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7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CECA (45) : Šukijeva tetka,</a:t>
            </a:r>
            <a:r>
              <a:rPr lang="pl-PL" dirty="0"/>
              <a:t> lepa, držeća žena, vole je i stariji i mlađi. </a:t>
            </a:r>
            <a:r>
              <a:rPr lang="sr-Latn-RS" dirty="0"/>
              <a:t> Pojavljuje se na molbu sestrića da kuva u restoranu.</a:t>
            </a:r>
            <a:r>
              <a:rPr lang="pl-PL" dirty="0"/>
              <a:t> Često ne govori istinu.  Nije poznavalac sporta, ali ima sreće i stalno dobija veliki novac u kladionici. Pojavom profesionalnog kuvara Raše u objektu dolazi do niza kominičnih situacija i neslaganja.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6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RAŠA (45) : profesionalni kuvar ( u seriji i u stvarnom životu). Zaljubljenik u sve vrste svetske kuhinje. Majstor svog posla, sa karakterom Gordon Remzija. Zbog svog odgovornog pristupa poslu, često dolazi u svađe sa Cecom. Uredan i pedantan.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UNA (25) : mlada prodavačica u supermarketu. Rođena u Ćićevcu, puna narodnih mudrosti iako veoma mlada. Bez ikakvih ambicija u zivotu, osim da se uda i rodi decu. Privlačna i sa zdravim rezonima, koji često dovode u nezgodnu situaciju Džonija i Šukija. Sve nabavke u restoranu se nabavljaju u njenoj prodavnici u njenoj smeni. Džoni se zaljubljuje u nju, ali se njoj više sviđa Šuki.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06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860" y="247806"/>
            <a:ext cx="8371924" cy="646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104</TotalTime>
  <Words>631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Corbel</vt:lpstr>
      <vt:lpstr>Gill Sans MT</vt:lpstr>
      <vt:lpstr>Impact</vt:lpstr>
      <vt:lpstr>Badge</vt:lpstr>
      <vt:lpstr>LJUBAVNI ZALOGAJI</vt:lpstr>
      <vt:lpstr>O PROJEKTU</vt:lpstr>
      <vt:lpstr>SINOPSIS</vt:lpstr>
      <vt:lpstr>LIKOVI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LJUBAVNI ZALOGAJI</dc:title>
  <dc:creator>Tonja Kreclović</dc:creator>
  <cp:lastModifiedBy>Tonja Kreclović</cp:lastModifiedBy>
  <cp:revision>12</cp:revision>
  <dcterms:created xsi:type="dcterms:W3CDTF">2020-05-01T13:11:30Z</dcterms:created>
  <dcterms:modified xsi:type="dcterms:W3CDTF">2020-05-14T11:29:23Z</dcterms:modified>
</cp:coreProperties>
</file>